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handoutMasterIdLst>
    <p:handoutMasterId r:id="rId7"/>
  </p:handoutMasterIdLst>
  <p:sldIdLst>
    <p:sldId id="256" r:id="rId2"/>
    <p:sldId id="465" r:id="rId3"/>
    <p:sldId id="466" r:id="rId4"/>
    <p:sldId id="279" r:id="rId5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Becerra" initials="JB" lastIdx="1" clrIdx="0">
    <p:extLst>
      <p:ext uri="{19B8F6BF-5375-455C-9EA6-DF929625EA0E}">
        <p15:presenceInfo xmlns:p15="http://schemas.microsoft.com/office/powerpoint/2012/main" userId="S::jorge.becerra@docente.santiagocft.cl::bbbc3fe7-f27a-4354-9297-071a735a59ac" providerId="AD"/>
      </p:ext>
    </p:extLst>
  </p:cmAuthor>
  <p:cmAuthor id="2" name="Jorge Becerra" initials="JB [2]" lastIdx="1" clrIdx="1">
    <p:extLst>
      <p:ext uri="{19B8F6BF-5375-455C-9EA6-DF929625EA0E}">
        <p15:presenceInfo xmlns:p15="http://schemas.microsoft.com/office/powerpoint/2012/main" userId="Jorge Becerra" providerId="None"/>
      </p:ext>
    </p:extLst>
  </p:cmAuthor>
  <p:cmAuthor id="3" name="Jorge Becerra S." initials="JBS" lastIdx="2" clrIdx="2">
    <p:extLst>
      <p:ext uri="{19B8F6BF-5375-455C-9EA6-DF929625EA0E}">
        <p15:presenceInfo xmlns:p15="http://schemas.microsoft.com/office/powerpoint/2012/main" userId="753c0d5297af33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1F2"/>
    <a:srgbClr val="ECF0F8"/>
    <a:srgbClr val="B9A7F3"/>
    <a:srgbClr val="F4AD35"/>
    <a:srgbClr val="7F6BF9"/>
    <a:srgbClr val="E6E6E6"/>
    <a:srgbClr val="0080FF"/>
    <a:srgbClr val="E8BC2C"/>
    <a:srgbClr val="054D8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89" autoAdjust="0"/>
  </p:normalViewPr>
  <p:slideViewPr>
    <p:cSldViewPr>
      <p:cViewPr varScale="1">
        <p:scale>
          <a:sx n="53" d="100"/>
          <a:sy n="53" d="100"/>
        </p:scale>
        <p:origin x="78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67725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CB45F4A-57A7-440F-871A-EB3B5427C9EB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67725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49074EB-80DD-4AE4-A3A7-AF9A5F2C2E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9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67342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r">
              <a:defRPr sz="1300"/>
            </a:lvl1pPr>
          </a:lstStyle>
          <a:p>
            <a:fld id="{E91747F3-B400-CC48-A911-AE5952CBE376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7" rIns="96615" bIns="48307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406" y="4470838"/>
            <a:ext cx="5603240" cy="3657957"/>
          </a:xfrm>
          <a:prstGeom prst="rect">
            <a:avLst/>
          </a:prstGeom>
        </p:spPr>
        <p:txBody>
          <a:bodyPr vert="horz" lIns="96615" tIns="48307" rIns="96615" bIns="48307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67342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r">
              <a:defRPr sz="1300"/>
            </a:lvl1pPr>
          </a:lstStyle>
          <a:p>
            <a:fld id="{86238C64-D4C7-7F41-A664-33DBB4C53E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699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499-3B96-BFF2-F9D3-711128FA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92117E7-FD4A-03A0-9A5C-635163F1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ACDF0E-A8E8-B123-BE6F-462A2984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6B88F1-108A-7C09-F809-689027B2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2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8D3E-689F-08E3-408B-BB88209F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BB2F0D-0D6F-40CA-EED2-FF0BB9B37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75513C-4993-207B-321D-96F285C4A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D9BD-1102-6C2C-91E3-9A5D75EB4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0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7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342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6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843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628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2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35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7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231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73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831835 h 6858000"/>
              <a:gd name="connsiteX1" fmla="*/ 12192000 w 12192000"/>
              <a:gd name="connsiteY1" fmla="*/ 6858000 h 6858000"/>
              <a:gd name="connsiteX2" fmla="*/ 6723063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7938 h 6858000"/>
              <a:gd name="connsiteX6" fmla="*/ 5468938 w 12192000"/>
              <a:gd name="connsiteY6" fmla="*/ 7938 h 6858000"/>
              <a:gd name="connsiteX7" fmla="*/ 0 w 12192000"/>
              <a:gd name="connsiteY7" fmla="*/ 6034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831835"/>
                </a:moveTo>
                <a:lnTo>
                  <a:pt x="12192000" y="6858000"/>
                </a:lnTo>
                <a:lnTo>
                  <a:pt x="6723063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938"/>
                </a:lnTo>
                <a:lnTo>
                  <a:pt x="5468938" y="7938"/>
                </a:lnTo>
                <a:lnTo>
                  <a:pt x="0" y="603410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92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9801" y="941832"/>
            <a:ext cx="10312401" cy="4974336"/>
          </a:xfrm>
          <a:custGeom>
            <a:avLst/>
            <a:gdLst>
              <a:gd name="connsiteX0" fmla="*/ 0 w 10312401"/>
              <a:gd name="connsiteY0" fmla="*/ 0 h 5797550"/>
              <a:gd name="connsiteX1" fmla="*/ 10312401 w 10312401"/>
              <a:gd name="connsiteY1" fmla="*/ 0 h 5797550"/>
              <a:gd name="connsiteX2" fmla="*/ 10312401 w 10312401"/>
              <a:gd name="connsiteY2" fmla="*/ 5797550 h 5797550"/>
              <a:gd name="connsiteX3" fmla="*/ 0 w 10312401"/>
              <a:gd name="connsiteY3" fmla="*/ 5797550 h 579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2401" h="5797550">
                <a:moveTo>
                  <a:pt x="0" y="0"/>
                </a:moveTo>
                <a:lnTo>
                  <a:pt x="10312401" y="0"/>
                </a:lnTo>
                <a:lnTo>
                  <a:pt x="10312401" y="5797550"/>
                </a:lnTo>
                <a:lnTo>
                  <a:pt x="0" y="579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2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>
            <a:spLocks noGrp="1"/>
          </p:cNvSpPr>
          <p:nvPr>
            <p:ph type="pic" sz="quarter" idx="11"/>
          </p:nvPr>
        </p:nvSpPr>
        <p:spPr>
          <a:xfrm>
            <a:off x="1035799" y="0"/>
            <a:ext cx="11156201" cy="6858000"/>
          </a:xfrm>
          <a:custGeom>
            <a:avLst/>
            <a:gdLst>
              <a:gd name="connsiteX0" fmla="*/ 6225296 w 11156201"/>
              <a:gd name="connsiteY0" fmla="*/ 0 h 6858000"/>
              <a:gd name="connsiteX1" fmla="*/ 8955926 w 11156201"/>
              <a:gd name="connsiteY1" fmla="*/ 0 h 6858000"/>
              <a:gd name="connsiteX2" fmla="*/ 10576339 w 11156201"/>
              <a:gd name="connsiteY2" fmla="*/ 0 h 6858000"/>
              <a:gd name="connsiteX3" fmla="*/ 11156201 w 11156201"/>
              <a:gd name="connsiteY3" fmla="*/ 0 h 6858000"/>
              <a:gd name="connsiteX4" fmla="*/ 11156201 w 11156201"/>
              <a:gd name="connsiteY4" fmla="*/ 6858000 h 6858000"/>
              <a:gd name="connsiteX5" fmla="*/ 10576339 w 11156201"/>
              <a:gd name="connsiteY5" fmla="*/ 6858000 h 6858000"/>
              <a:gd name="connsiteX6" fmla="*/ 8955926 w 11156201"/>
              <a:gd name="connsiteY6" fmla="*/ 6858000 h 6858000"/>
              <a:gd name="connsiteX7" fmla="*/ 0 w 111562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56201" h="6858000">
                <a:moveTo>
                  <a:pt x="6225296" y="0"/>
                </a:moveTo>
                <a:lnTo>
                  <a:pt x="8955926" y="0"/>
                </a:lnTo>
                <a:lnTo>
                  <a:pt x="10576339" y="0"/>
                </a:lnTo>
                <a:lnTo>
                  <a:pt x="11156201" y="0"/>
                </a:lnTo>
                <a:lnTo>
                  <a:pt x="11156201" y="6858000"/>
                </a:lnTo>
                <a:lnTo>
                  <a:pt x="10576339" y="6858000"/>
                </a:lnTo>
                <a:lnTo>
                  <a:pt x="89559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34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9695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49580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994249" y="1990397"/>
            <a:ext cx="3200400" cy="228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12146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121460" y="393113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79348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793480" y="3931133"/>
            <a:ext cx="2560320" cy="1919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80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1700" y="1479669"/>
            <a:ext cx="5532120" cy="4013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2500" y="1886010"/>
            <a:ext cx="4864100" cy="301619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876925" y="2352906"/>
            <a:ext cx="5764213" cy="37684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9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7761482" y="1240415"/>
            <a:ext cx="2174255" cy="384454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3919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03900" y="1047869"/>
            <a:ext cx="5918200" cy="354953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2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45600" y="1881198"/>
            <a:ext cx="2184400" cy="38465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79919" y="2088371"/>
            <a:ext cx="1967281" cy="349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68979" y="2504734"/>
            <a:ext cx="3857194" cy="3851616"/>
          </a:xfrm>
          <a:custGeom>
            <a:avLst/>
            <a:gdLst>
              <a:gd name="connsiteX0" fmla="*/ 996950 w 2195513"/>
              <a:gd name="connsiteY0" fmla="*/ 0 h 2192338"/>
              <a:gd name="connsiteX1" fmla="*/ 2195513 w 2195513"/>
              <a:gd name="connsiteY1" fmla="*/ 0 h 2192338"/>
              <a:gd name="connsiteX2" fmla="*/ 1196975 w 2195513"/>
              <a:gd name="connsiteY2" fmla="*/ 1096963 h 2192338"/>
              <a:gd name="connsiteX3" fmla="*/ 2195513 w 2195513"/>
              <a:gd name="connsiteY3" fmla="*/ 2192338 h 2192338"/>
              <a:gd name="connsiteX4" fmla="*/ 996950 w 2195513"/>
              <a:gd name="connsiteY4" fmla="*/ 2192338 h 2192338"/>
              <a:gd name="connsiteX5" fmla="*/ 0 w 2195513"/>
              <a:gd name="connsiteY5" fmla="*/ 1096963 h 219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5513" h="2192338">
                <a:moveTo>
                  <a:pt x="996950" y="0"/>
                </a:moveTo>
                <a:lnTo>
                  <a:pt x="2195513" y="0"/>
                </a:lnTo>
                <a:lnTo>
                  <a:pt x="1196975" y="1096963"/>
                </a:lnTo>
                <a:lnTo>
                  <a:pt x="2195513" y="2192338"/>
                </a:lnTo>
                <a:lnTo>
                  <a:pt x="996950" y="2192338"/>
                </a:lnTo>
                <a:lnTo>
                  <a:pt x="0" y="1096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04522" y="435430"/>
            <a:ext cx="3862772" cy="3857194"/>
          </a:xfrm>
          <a:custGeom>
            <a:avLst/>
            <a:gdLst>
              <a:gd name="connsiteX0" fmla="*/ 0 w 2198688"/>
              <a:gd name="connsiteY0" fmla="*/ 0 h 2195513"/>
              <a:gd name="connsiteX1" fmla="*/ 1201738 w 2198688"/>
              <a:gd name="connsiteY1" fmla="*/ 0 h 2195513"/>
              <a:gd name="connsiteX2" fmla="*/ 2198688 w 2198688"/>
              <a:gd name="connsiteY2" fmla="*/ 1098550 h 2195513"/>
              <a:gd name="connsiteX3" fmla="*/ 1201738 w 2198688"/>
              <a:gd name="connsiteY3" fmla="*/ 2195513 h 2195513"/>
              <a:gd name="connsiteX4" fmla="*/ 0 w 2198688"/>
              <a:gd name="connsiteY4" fmla="*/ 2195513 h 2195513"/>
              <a:gd name="connsiteX5" fmla="*/ 1001713 w 2198688"/>
              <a:gd name="connsiteY5" fmla="*/ 1098550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8688" h="2195513">
                <a:moveTo>
                  <a:pt x="0" y="0"/>
                </a:moveTo>
                <a:lnTo>
                  <a:pt x="1201738" y="0"/>
                </a:lnTo>
                <a:lnTo>
                  <a:pt x="2198688" y="1098550"/>
                </a:lnTo>
                <a:lnTo>
                  <a:pt x="1201738" y="2195513"/>
                </a:lnTo>
                <a:lnTo>
                  <a:pt x="0" y="2195513"/>
                </a:lnTo>
                <a:lnTo>
                  <a:pt x="1001713" y="1098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88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49257" y="-1"/>
            <a:ext cx="6342743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49257" y="3429000"/>
            <a:ext cx="634274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6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6342743" cy="6858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4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5181174" y="0"/>
            <a:ext cx="6978256" cy="3285332"/>
          </a:xfrm>
          <a:custGeom>
            <a:avLst/>
            <a:gdLst>
              <a:gd name="connsiteX0" fmla="*/ 2829847 w 6978256"/>
              <a:gd name="connsiteY0" fmla="*/ 0 h 3285332"/>
              <a:gd name="connsiteX1" fmla="*/ 6978256 w 6978256"/>
              <a:gd name="connsiteY1" fmla="*/ 0 h 3285332"/>
              <a:gd name="connsiteX2" fmla="*/ 4076700 w 6978256"/>
              <a:gd name="connsiteY2" fmla="*/ 3285332 h 3285332"/>
              <a:gd name="connsiteX3" fmla="*/ 0 w 6978256"/>
              <a:gd name="connsiteY3" fmla="*/ 3285332 h 328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8256" h="3285332">
                <a:moveTo>
                  <a:pt x="2829847" y="0"/>
                </a:moveTo>
                <a:lnTo>
                  <a:pt x="6978256" y="0"/>
                </a:lnTo>
                <a:lnTo>
                  <a:pt x="4076700" y="3285332"/>
                </a:lnTo>
                <a:lnTo>
                  <a:pt x="0" y="3285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796677" y="515484"/>
            <a:ext cx="3395323" cy="3927475"/>
          </a:xfrm>
          <a:custGeom>
            <a:avLst/>
            <a:gdLst>
              <a:gd name="connsiteX0" fmla="*/ 3382962 w 3395323"/>
              <a:gd name="connsiteY0" fmla="*/ 0 h 3927475"/>
              <a:gd name="connsiteX1" fmla="*/ 3395323 w 3395323"/>
              <a:gd name="connsiteY1" fmla="*/ 0 h 3927475"/>
              <a:gd name="connsiteX2" fmla="*/ 3395323 w 3395323"/>
              <a:gd name="connsiteY2" fmla="*/ 3927475 h 3927475"/>
              <a:gd name="connsiteX3" fmla="*/ 0 w 3395323"/>
              <a:gd name="connsiteY3" fmla="*/ 3927475 h 392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323" h="3927475">
                <a:moveTo>
                  <a:pt x="3382962" y="0"/>
                </a:moveTo>
                <a:lnTo>
                  <a:pt x="3395323" y="0"/>
                </a:lnTo>
                <a:lnTo>
                  <a:pt x="3395323" y="3927475"/>
                </a:lnTo>
                <a:lnTo>
                  <a:pt x="0" y="3927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2167137" y="3551294"/>
            <a:ext cx="7010682" cy="3306706"/>
          </a:xfrm>
          <a:custGeom>
            <a:avLst/>
            <a:gdLst>
              <a:gd name="connsiteX0" fmla="*/ 2848257 w 7010682"/>
              <a:gd name="connsiteY0" fmla="*/ 0 h 3306706"/>
              <a:gd name="connsiteX1" fmla="*/ 7010682 w 7010682"/>
              <a:gd name="connsiteY1" fmla="*/ 0 h 3306706"/>
              <a:gd name="connsiteX2" fmla="*/ 4090249 w 7010682"/>
              <a:gd name="connsiteY2" fmla="*/ 3306706 h 3306706"/>
              <a:gd name="connsiteX3" fmla="*/ 0 w 7010682"/>
              <a:gd name="connsiteY3" fmla="*/ 3306706 h 33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682" h="3306706">
                <a:moveTo>
                  <a:pt x="2848257" y="0"/>
                </a:moveTo>
                <a:lnTo>
                  <a:pt x="7010682" y="0"/>
                </a:lnTo>
                <a:lnTo>
                  <a:pt x="4090249" y="3306706"/>
                </a:lnTo>
                <a:lnTo>
                  <a:pt x="0" y="3306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6793760" y="4763916"/>
            <a:ext cx="5398240" cy="2094084"/>
          </a:xfrm>
          <a:custGeom>
            <a:avLst/>
            <a:gdLst>
              <a:gd name="connsiteX0" fmla="*/ 1803756 w 5398240"/>
              <a:gd name="connsiteY0" fmla="*/ 0 h 2094084"/>
              <a:gd name="connsiteX1" fmla="*/ 5398240 w 5398240"/>
              <a:gd name="connsiteY1" fmla="*/ 0 h 2094084"/>
              <a:gd name="connsiteX2" fmla="*/ 5398240 w 5398240"/>
              <a:gd name="connsiteY2" fmla="*/ 643060 h 2094084"/>
              <a:gd name="connsiteX3" fmla="*/ 4116717 w 5398240"/>
              <a:gd name="connsiteY3" fmla="*/ 2094084 h 2094084"/>
              <a:gd name="connsiteX4" fmla="*/ 0 w 5398240"/>
              <a:gd name="connsiteY4" fmla="*/ 2094084 h 209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240" h="2094084">
                <a:moveTo>
                  <a:pt x="1803756" y="0"/>
                </a:moveTo>
                <a:lnTo>
                  <a:pt x="5398240" y="0"/>
                </a:lnTo>
                <a:lnTo>
                  <a:pt x="5398240" y="643060"/>
                </a:lnTo>
                <a:lnTo>
                  <a:pt x="4116717" y="2094084"/>
                </a:lnTo>
                <a:lnTo>
                  <a:pt x="0" y="20940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Chevron 28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896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7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147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79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848100"/>
            <a:ext cx="4022725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4320" y="3848100"/>
            <a:ext cx="4023360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69198" y="3848100"/>
            <a:ext cx="4022725" cy="3009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9276849" y="365125"/>
            <a:ext cx="2540266" cy="2604760"/>
          </a:xfrm>
        </p:spPr>
        <p:txBody>
          <a:bodyPr/>
          <a:lstStyle/>
          <a:p>
            <a:endParaRPr lang="en-ID"/>
          </a:p>
        </p:txBody>
      </p:sp>
      <p:sp>
        <p:nvSpPr>
          <p:cNvPr id="59" name="Picture Placeholder 57"/>
          <p:cNvSpPr>
            <a:spLocks noGrp="1"/>
          </p:cNvSpPr>
          <p:nvPr>
            <p:ph type="pic" sz="quarter" idx="14"/>
          </p:nvPr>
        </p:nvSpPr>
        <p:spPr>
          <a:xfrm>
            <a:off x="9276849" y="3195228"/>
            <a:ext cx="2540266" cy="329764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2" name="Picture Placeholder 57"/>
          <p:cNvSpPr>
            <a:spLocks noGrp="1"/>
          </p:cNvSpPr>
          <p:nvPr>
            <p:ph type="pic" sz="quarter" idx="15"/>
          </p:nvPr>
        </p:nvSpPr>
        <p:spPr>
          <a:xfrm>
            <a:off x="6520210" y="355072"/>
            <a:ext cx="2513085" cy="3069044"/>
          </a:xfrm>
        </p:spPr>
        <p:txBody>
          <a:bodyPr/>
          <a:lstStyle/>
          <a:p>
            <a:endParaRPr lang="en-ID"/>
          </a:p>
        </p:txBody>
      </p:sp>
      <p:sp>
        <p:nvSpPr>
          <p:cNvPr id="63" name="Picture Placeholder 57"/>
          <p:cNvSpPr>
            <a:spLocks noGrp="1"/>
          </p:cNvSpPr>
          <p:nvPr>
            <p:ph type="pic" sz="quarter" idx="16"/>
          </p:nvPr>
        </p:nvSpPr>
        <p:spPr>
          <a:xfrm>
            <a:off x="6520210" y="3662771"/>
            <a:ext cx="2513085" cy="282004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2" name="Chevron 11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23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508997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7398281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Picture Placeholder 43"/>
          <p:cNvSpPr>
            <a:spLocks noGrp="1"/>
          </p:cNvSpPr>
          <p:nvPr>
            <p:ph type="pic" sz="quarter" idx="15"/>
          </p:nvPr>
        </p:nvSpPr>
        <p:spPr>
          <a:xfrm>
            <a:off x="969942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508997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98281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969942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6" name="Chevron 15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2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3891184" y="1484617"/>
            <a:ext cx="2474607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1168767" y="1484617"/>
            <a:ext cx="2532527" cy="491941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8382225" y="4089877"/>
            <a:ext cx="2620497" cy="231213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3893083" y="4093865"/>
            <a:ext cx="4301509" cy="2308148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5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8487524" y="3192163"/>
            <a:ext cx="3704475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-1423" y="0"/>
            <a:ext cx="3892607" cy="68580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8600" y="3192164"/>
            <a:ext cx="4301509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4038599" y="1"/>
            <a:ext cx="3378201" cy="305564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3518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24640" y="4371109"/>
            <a:ext cx="3842494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7716644" y="1803717"/>
            <a:ext cx="3450489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1672" y="4371109"/>
            <a:ext cx="3069488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3699164" y="1803717"/>
            <a:ext cx="378299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21"/>
          </p:nvPr>
        </p:nvSpPr>
        <p:spPr>
          <a:xfrm>
            <a:off x="1016394" y="4371109"/>
            <a:ext cx="2765895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1" name="Picture Placeholder 43"/>
          <p:cNvSpPr>
            <a:spLocks noGrp="1"/>
          </p:cNvSpPr>
          <p:nvPr>
            <p:ph type="pic" sz="quarter" idx="22"/>
          </p:nvPr>
        </p:nvSpPr>
        <p:spPr>
          <a:xfrm>
            <a:off x="1016395" y="1803717"/>
            <a:ext cx="244117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Chevron 14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6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1346" y="453193"/>
            <a:ext cx="7850459" cy="5951617"/>
          </a:xfrm>
          <a:custGeom>
            <a:avLst/>
            <a:gdLst>
              <a:gd name="connsiteX0" fmla="*/ 0 w 7850459"/>
              <a:gd name="connsiteY0" fmla="*/ 883792 h 5951617"/>
              <a:gd name="connsiteX1" fmla="*/ 2532638 w 7850459"/>
              <a:gd name="connsiteY1" fmla="*/ 883792 h 5951617"/>
              <a:gd name="connsiteX2" fmla="*/ 3870642 w 7850459"/>
              <a:gd name="connsiteY2" fmla="*/ 2975808 h 5951617"/>
              <a:gd name="connsiteX3" fmla="*/ 2532638 w 7850459"/>
              <a:gd name="connsiteY3" fmla="*/ 5067824 h 5951617"/>
              <a:gd name="connsiteX4" fmla="*/ 0 w 7850459"/>
              <a:gd name="connsiteY4" fmla="*/ 5067824 h 5951617"/>
              <a:gd name="connsiteX5" fmla="*/ 1338004 w 7850459"/>
              <a:gd name="connsiteY5" fmla="*/ 2975808 h 5951617"/>
              <a:gd name="connsiteX6" fmla="*/ 2344627 w 7850459"/>
              <a:gd name="connsiteY6" fmla="*/ 0 h 5951617"/>
              <a:gd name="connsiteX7" fmla="*/ 5947203 w 7850459"/>
              <a:gd name="connsiteY7" fmla="*/ 0 h 5951617"/>
              <a:gd name="connsiteX8" fmla="*/ 7850459 w 7850459"/>
              <a:gd name="connsiteY8" fmla="*/ 2975809 h 5951617"/>
              <a:gd name="connsiteX9" fmla="*/ 5947203 w 7850459"/>
              <a:gd name="connsiteY9" fmla="*/ 5951617 h 5951617"/>
              <a:gd name="connsiteX10" fmla="*/ 2344627 w 7850459"/>
              <a:gd name="connsiteY10" fmla="*/ 5951617 h 5951617"/>
              <a:gd name="connsiteX11" fmla="*/ 4247883 w 7850459"/>
              <a:gd name="connsiteY11" fmla="*/ 2975809 h 595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50459" h="5951617">
                <a:moveTo>
                  <a:pt x="0" y="883792"/>
                </a:moveTo>
                <a:lnTo>
                  <a:pt x="2532638" y="883792"/>
                </a:lnTo>
                <a:lnTo>
                  <a:pt x="3870642" y="2975808"/>
                </a:lnTo>
                <a:lnTo>
                  <a:pt x="2532638" y="5067824"/>
                </a:lnTo>
                <a:lnTo>
                  <a:pt x="0" y="5067824"/>
                </a:lnTo>
                <a:lnTo>
                  <a:pt x="1338004" y="2975808"/>
                </a:lnTo>
                <a:close/>
                <a:moveTo>
                  <a:pt x="2344627" y="0"/>
                </a:moveTo>
                <a:lnTo>
                  <a:pt x="5947203" y="0"/>
                </a:lnTo>
                <a:lnTo>
                  <a:pt x="7850459" y="2975809"/>
                </a:lnTo>
                <a:lnTo>
                  <a:pt x="5947203" y="5951617"/>
                </a:lnTo>
                <a:lnTo>
                  <a:pt x="2344627" y="5951617"/>
                </a:lnTo>
                <a:lnTo>
                  <a:pt x="4247883" y="297580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5744" y="1324130"/>
            <a:ext cx="33881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28754" y="2649693"/>
            <a:ext cx="3396475" cy="28590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1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75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659" r:id="rId12"/>
    <p:sldLayoutId id="2147483678" r:id="rId13"/>
    <p:sldLayoutId id="2147483664" r:id="rId14"/>
    <p:sldLayoutId id="2147483650" r:id="rId15"/>
    <p:sldLayoutId id="2147483679" r:id="rId16"/>
    <p:sldLayoutId id="2147483669" r:id="rId17"/>
    <p:sldLayoutId id="2147483668" r:id="rId18"/>
    <p:sldLayoutId id="2147483663" r:id="rId19"/>
    <p:sldLayoutId id="2147483672" r:id="rId20"/>
    <p:sldLayoutId id="2147483675" r:id="rId21"/>
    <p:sldLayoutId id="2147483676" r:id="rId22"/>
    <p:sldLayoutId id="2147483677" r:id="rId23"/>
    <p:sldLayoutId id="2147483674" r:id="rId24"/>
    <p:sldLayoutId id="2147483673" r:id="rId25"/>
    <p:sldLayoutId id="2147483666" r:id="rId26"/>
    <p:sldLayoutId id="2147483661" r:id="rId27"/>
    <p:sldLayoutId id="2147483667" r:id="rId28"/>
    <p:sldLayoutId id="2147483665" r:id="rId29"/>
    <p:sldLayoutId id="2147483662" r:id="rId30"/>
    <p:sldLayoutId id="2147483660" r:id="rId31"/>
    <p:sldLayoutId id="2147483670" r:id="rId32"/>
    <p:sldLayoutId id="2147483654" r:id="rId33"/>
    <p:sldLayoutId id="2147483656" r:id="rId34"/>
    <p:sldLayoutId id="2147483657" r:id="rId35"/>
    <p:sldLayoutId id="2147483671" r:id="rId36"/>
    <p:sldLayoutId id="2147483658" r:id="rId37"/>
    <p:sldLayoutId id="214748365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upo de personas en uniforme">
            <a:extLst>
              <a:ext uri="{FF2B5EF4-FFF2-40B4-BE49-F238E27FC236}">
                <a16:creationId xmlns:a16="http://schemas.microsoft.com/office/drawing/2014/main" id="{27E2323A-E3E3-17A1-990D-370062BD8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8" y="0"/>
            <a:ext cx="12181702" cy="6858000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D7059961-1ADA-4C2A-AECF-DECAA25A9325}"/>
              </a:ext>
            </a:extLst>
          </p:cNvPr>
          <p:cNvSpPr txBox="1"/>
          <p:nvPr/>
        </p:nvSpPr>
        <p:spPr>
          <a:xfrm>
            <a:off x="623392" y="2996315"/>
            <a:ext cx="4896544" cy="15234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>
                <a:solidFill>
                  <a:srgbClr val="E8BC2C"/>
                </a:solidFill>
                <a:latin typeface="Open Sans"/>
                <a:cs typeface="Open Sans"/>
              </a:rPr>
              <a:t>MOTORES Y SISTEMAS</a:t>
            </a:r>
            <a:endParaRPr lang="es-CL" sz="2400" b="1" dirty="0">
              <a:solidFill>
                <a:srgbClr val="E8BC2C"/>
              </a:solidFill>
              <a:latin typeface="Open Sans"/>
              <a:cs typeface="Open Sans"/>
            </a:endParaRPr>
          </a:p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Etapa Piloto Privado</a:t>
            </a:r>
            <a:b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</a:br>
            <a:b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</a:br>
            <a: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  <a:t>Curso Bravo</a:t>
            </a:r>
            <a:b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</a:br>
            <a:endParaRPr lang="es-CL" sz="700" b="1" dirty="0">
              <a:solidFill>
                <a:srgbClr val="00004C"/>
              </a:solidFill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AA3A35D2-1209-7D57-B90D-10D663C4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429090"/>
            <a:ext cx="2160240" cy="21602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EEF04C-5DB4-9A19-EDF5-E59486C402A3}"/>
              </a:ext>
            </a:extLst>
          </p:cNvPr>
          <p:cNvSpPr txBox="1"/>
          <p:nvPr/>
        </p:nvSpPr>
        <p:spPr>
          <a:xfrm>
            <a:off x="1621791" y="5805264"/>
            <a:ext cx="2746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Santiago 2026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888A-85F9-0917-22F0-725EB989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3138-4F7A-3D71-52BD-6DF1D1B3BD78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6BBE5223-2B9A-094F-310F-89D29A52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0AB3092-DDAD-DEA2-B87F-7D60C7EA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BDB73-9D66-E4D9-CB70-060CB6FD0DF5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E2FB40-62B7-0633-90DE-1EFA57A18091}"/>
              </a:ext>
            </a:extLst>
          </p:cNvPr>
          <p:cNvSpPr txBox="1"/>
          <p:nvPr/>
        </p:nvSpPr>
        <p:spPr>
          <a:xfrm>
            <a:off x="1271464" y="1957769"/>
            <a:ext cx="85678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x   </a:t>
            </a:r>
            <a:r>
              <a:rPr lang="es-ES" sz="2200" dirty="0" err="1">
                <a:solidFill>
                  <a:srgbClr val="001D35"/>
                </a:solidFill>
              </a:rPr>
              <a:t>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66172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2418-C45D-6132-7988-1382CC7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B79C7-5F3F-0D49-EBC5-F1B4D43753C4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FDA2FBA4-F980-E440-7340-51182F58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BCB8D8-8744-F95D-126D-35333F69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8134B7B-1194-AB01-BE42-6A6C5B67803F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41006F-7FB6-CB8D-904A-66B2080D2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04795"/>
              </p:ext>
            </p:extLst>
          </p:nvPr>
        </p:nvGraphicFramePr>
        <p:xfrm>
          <a:off x="2030476" y="219191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64517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96893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928711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256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5415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FBA6729-F7DF-EF64-84E1-A945E514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34990"/>
              </p:ext>
            </p:extLst>
          </p:nvPr>
        </p:nvGraphicFramePr>
        <p:xfrm>
          <a:off x="2030476" y="4149080"/>
          <a:ext cx="8128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4209">
                  <a:extLst>
                    <a:ext uri="{9D8B030D-6E8A-4147-A177-3AD203B41FA5}">
                      <a16:colId xmlns:a16="http://schemas.microsoft.com/office/drawing/2014/main" val="408454165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8077531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407177770"/>
                    </a:ext>
                  </a:extLst>
                </a:gridCol>
                <a:gridCol w="2009335">
                  <a:extLst>
                    <a:ext uri="{9D8B030D-6E8A-4147-A177-3AD203B41FA5}">
                      <a16:colId xmlns:a16="http://schemas.microsoft.com/office/drawing/2014/main" val="125767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8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68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1"/>
            <a:ext cx="12359172" cy="6953773"/>
          </a:xfrm>
          <a:prstGeom prst="rect">
            <a:avLst/>
          </a:prstGeom>
        </p:spPr>
      </p:pic>
      <p:pic>
        <p:nvPicPr>
          <p:cNvPr id="7" name="Picture 6" descr="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368"/>
            <a:ext cx="5568696" cy="197510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6779A01-4998-C4C2-79A5-3BAD87795131}"/>
              </a:ext>
            </a:extLst>
          </p:cNvPr>
          <p:cNvSpPr txBox="1"/>
          <p:nvPr/>
        </p:nvSpPr>
        <p:spPr>
          <a:xfrm>
            <a:off x="191344" y="3476885"/>
            <a:ext cx="4522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E8BC2C"/>
                </a:solidFill>
                <a:latin typeface="Open Sans"/>
                <a:cs typeface="Open Sans"/>
              </a:rPr>
              <a:t>No </a:t>
            </a:r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olvides visitarnos en </a:t>
            </a:r>
            <a:r>
              <a:rPr lang="en-US" sz="3200" b="1" dirty="0">
                <a:solidFill>
                  <a:srgbClr val="E8BC2C"/>
                </a:solidFill>
                <a:latin typeface="Open Sans"/>
                <a:cs typeface="Open Sans"/>
              </a:rPr>
              <a:t>www.goldeneagle.cl</a:t>
            </a:r>
          </a:p>
        </p:txBody>
      </p:sp>
      <p:pic>
        <p:nvPicPr>
          <p:cNvPr id="10" name="Picture 9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551"/>
            <a:ext cx="12431180" cy="261199"/>
          </a:xfrm>
          <a:prstGeom prst="rect">
            <a:avLst/>
          </a:prstGeom>
        </p:spPr>
      </p:pic>
      <p:pic>
        <p:nvPicPr>
          <p:cNvPr id="12" name="Picture 11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688" y="6803118"/>
            <a:ext cx="12431180" cy="131995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B848A2-FB71-E281-1863-BF0CD8503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5082239"/>
            <a:ext cx="288088" cy="28808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33E0124-BB61-0234-948C-3B936CFC3661}"/>
              </a:ext>
            </a:extLst>
          </p:cNvPr>
          <p:cNvSpPr txBox="1"/>
          <p:nvPr/>
        </p:nvSpPr>
        <p:spPr>
          <a:xfrm>
            <a:off x="579827" y="506806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AcademiaGoldenEagle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57753E70-71A6-EC13-B11D-C15D14BE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2" y="5478764"/>
            <a:ext cx="288089" cy="28808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1CDC180D-2B34-50A7-2C5E-D4D24214EC2C}"/>
              </a:ext>
            </a:extLst>
          </p:cNvPr>
          <p:cNvSpPr txBox="1"/>
          <p:nvPr/>
        </p:nvSpPr>
        <p:spPr>
          <a:xfrm>
            <a:off x="551440" y="5478763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0690E42-AD1F-E856-9E1D-23751049D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6228020"/>
            <a:ext cx="288088" cy="288088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8DBA460D-9D53-FC5D-5AA5-016FAA419A10}"/>
              </a:ext>
            </a:extLst>
          </p:cNvPr>
          <p:cNvSpPr txBox="1"/>
          <p:nvPr/>
        </p:nvSpPr>
        <p:spPr>
          <a:xfrm>
            <a:off x="579827" y="6228020"/>
            <a:ext cx="3283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academia-golden-eagle</a:t>
            </a:r>
            <a:endParaRPr lang="en-US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13BC2A3A-84A2-406D-26CC-482B12CE7DBC}"/>
              </a:ext>
            </a:extLst>
          </p:cNvPr>
          <p:cNvSpPr txBox="1"/>
          <p:nvPr/>
        </p:nvSpPr>
        <p:spPr>
          <a:xfrm>
            <a:off x="551440" y="5854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C8FEF36-5B3C-E05B-69CC-38C9EE902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27" y="5853143"/>
            <a:ext cx="266737" cy="257211"/>
          </a:xfrm>
          <a:prstGeom prst="rect">
            <a:avLst/>
          </a:prstGeom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0C83F060-0340-F532-12F6-872C560A6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475549"/>
            <a:ext cx="2185048" cy="2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36265</TotalTime>
  <Words>74</Words>
  <Application>Microsoft Office PowerPoint</Application>
  <PresentationFormat>Panorámica</PresentationFormat>
  <Paragraphs>41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sep252</dc:creator>
  <cp:lastModifiedBy>Jorge Becerra S.</cp:lastModifiedBy>
  <cp:revision>808</cp:revision>
  <cp:lastPrinted>2025-01-17T14:21:49Z</cp:lastPrinted>
  <dcterms:created xsi:type="dcterms:W3CDTF">2019-02-11T15:58:06Z</dcterms:created>
  <dcterms:modified xsi:type="dcterms:W3CDTF">2026-01-08T15:16:42Z</dcterms:modified>
</cp:coreProperties>
</file>